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56" r:id="rId3"/>
    <p:sldId id="257" r:id="rId4"/>
    <p:sldId id="258" r:id="rId5"/>
    <p:sldId id="259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61" r:id="rId14"/>
    <p:sldId id="281" r:id="rId15"/>
    <p:sldId id="280" r:id="rId16"/>
    <p:sldId id="262" r:id="rId17"/>
    <p:sldId id="263" r:id="rId18"/>
    <p:sldId id="282" r:id="rId19"/>
    <p:sldId id="283" r:id="rId20"/>
    <p:sldId id="322" r:id="rId21"/>
    <p:sldId id="265" r:id="rId22"/>
    <p:sldId id="266" r:id="rId23"/>
    <p:sldId id="284" r:id="rId24"/>
    <p:sldId id="285" r:id="rId25"/>
    <p:sldId id="267" r:id="rId26"/>
    <p:sldId id="286" r:id="rId27"/>
    <p:sldId id="268" r:id="rId28"/>
    <p:sldId id="287" r:id="rId29"/>
    <p:sldId id="288" r:id="rId30"/>
    <p:sldId id="269" r:id="rId31"/>
    <p:sldId id="303" r:id="rId32"/>
    <p:sldId id="270" r:id="rId33"/>
    <p:sldId id="289" r:id="rId34"/>
    <p:sldId id="290" r:id="rId35"/>
    <p:sldId id="291" r:id="rId36"/>
    <p:sldId id="304" r:id="rId37"/>
    <p:sldId id="306" r:id="rId38"/>
    <p:sldId id="307" r:id="rId39"/>
    <p:sldId id="308" r:id="rId40"/>
    <p:sldId id="292" r:id="rId41"/>
    <p:sldId id="293" r:id="rId42"/>
    <p:sldId id="310" r:id="rId43"/>
    <p:sldId id="311" r:id="rId44"/>
    <p:sldId id="312" r:id="rId45"/>
    <p:sldId id="313" r:id="rId46"/>
    <p:sldId id="314" r:id="rId47"/>
    <p:sldId id="315" r:id="rId48"/>
    <p:sldId id="294" r:id="rId49"/>
    <p:sldId id="295" r:id="rId50"/>
    <p:sldId id="318" r:id="rId51"/>
    <p:sldId id="319" r:id="rId53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宋体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6" Type="http://schemas.openxmlformats.org/officeDocument/2006/relationships/tableStyles" Target="tableStyles.xml"/><Relationship Id="rId55" Type="http://schemas.openxmlformats.org/officeDocument/2006/relationships/viewProps" Target="viewProps.xml"/><Relationship Id="rId54" Type="http://schemas.openxmlformats.org/officeDocument/2006/relationships/presProps" Target="presProps.xml"/><Relationship Id="rId53" Type="http://schemas.openxmlformats.org/officeDocument/2006/relationships/slide" Target="slides/slide50.xml"/><Relationship Id="rId52" Type="http://schemas.openxmlformats.org/officeDocument/2006/relationships/notesMaster" Target="notesMasters/notesMaster1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GI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23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jpeg"/></Relationships>
</file>